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99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30.gif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13.svg"/><Relationship Id="rId5" Type="http://schemas.openxmlformats.org/officeDocument/2006/relationships/image" Target="../media/image3.png"/><Relationship Id="rId15" Type="http://schemas.openxmlformats.org/officeDocument/2006/relationships/image" Target="../media/image24.svg"/><Relationship Id="rId10" Type="http://schemas.openxmlformats.org/officeDocument/2006/relationships/image" Target="../media/image12.png"/><Relationship Id="rId19" Type="http://schemas.openxmlformats.org/officeDocument/2006/relationships/image" Target="../media/image28.svg"/><Relationship Id="rId4" Type="http://schemas.openxmlformats.org/officeDocument/2006/relationships/image" Target="../media/image2.svg"/><Relationship Id="rId9" Type="http://schemas.openxmlformats.org/officeDocument/2006/relationships/image" Target="../media/image22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21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3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13.svg"/><Relationship Id="rId5" Type="http://schemas.openxmlformats.org/officeDocument/2006/relationships/image" Target="../media/image3.png"/><Relationship Id="rId15" Type="http://schemas.openxmlformats.org/officeDocument/2006/relationships/image" Target="../media/image34.svg"/><Relationship Id="rId10" Type="http://schemas.openxmlformats.org/officeDocument/2006/relationships/image" Target="../media/image12.png"/><Relationship Id="rId19" Type="http://schemas.openxmlformats.org/officeDocument/2006/relationships/image" Target="../media/image36.png"/><Relationship Id="rId4" Type="http://schemas.openxmlformats.org/officeDocument/2006/relationships/image" Target="../media/image2.svg"/><Relationship Id="rId9" Type="http://schemas.openxmlformats.org/officeDocument/2006/relationships/image" Target="../media/image32.svg"/><Relationship Id="rId14" Type="http://schemas.openxmlformats.org/officeDocument/2006/relationships/image" Target="../media/image33.pn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svg"/><Relationship Id="rId3" Type="http://schemas.openxmlformats.org/officeDocument/2006/relationships/image" Target="../media/image40.png"/><Relationship Id="rId21" Type="http://schemas.openxmlformats.org/officeDocument/2006/relationships/image" Target="../media/image57.png"/><Relationship Id="rId7" Type="http://schemas.openxmlformats.org/officeDocument/2006/relationships/image" Target="../media/image8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png"/><Relationship Id="rId20" Type="http://schemas.openxmlformats.org/officeDocument/2006/relationships/image" Target="../media/image56.sv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5" Type="http://schemas.openxmlformats.org/officeDocument/2006/relationships/image" Target="../media/image42.png"/><Relationship Id="rId15" Type="http://schemas.openxmlformats.org/officeDocument/2006/relationships/image" Target="../media/image51.svg"/><Relationship Id="rId23" Type="http://schemas.openxmlformats.org/officeDocument/2006/relationships/image" Target="../media/image59.png"/><Relationship Id="rId28" Type="http://schemas.openxmlformats.org/officeDocument/2006/relationships/image" Target="../media/image64.sv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41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svg"/><Relationship Id="rId27" Type="http://schemas.openxmlformats.org/officeDocument/2006/relationships/image" Target="../media/image63.png"/><Relationship Id="rId30" Type="http://schemas.openxmlformats.org/officeDocument/2006/relationships/image" Target="../media/image6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12" Type="http://schemas.openxmlformats.org/officeDocument/2006/relationships/image" Target="../media/image48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71.svg"/><Relationship Id="rId10" Type="http://schemas.openxmlformats.org/officeDocument/2006/relationships/image" Target="../media/image46.svg"/><Relationship Id="rId4" Type="http://schemas.openxmlformats.org/officeDocument/2006/relationships/image" Target="../media/image41.svg"/><Relationship Id="rId9" Type="http://schemas.openxmlformats.org/officeDocument/2006/relationships/image" Target="../media/image45.png"/><Relationship Id="rId14" Type="http://schemas.openxmlformats.org/officeDocument/2006/relationships/image" Target="../media/image7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18" Type="http://schemas.openxmlformats.org/officeDocument/2006/relationships/image" Target="../media/image79.svg"/><Relationship Id="rId3" Type="http://schemas.openxmlformats.org/officeDocument/2006/relationships/image" Target="../media/image1.png"/><Relationship Id="rId21" Type="http://schemas.openxmlformats.org/officeDocument/2006/relationships/image" Target="../media/image82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11" Type="http://schemas.openxmlformats.org/officeDocument/2006/relationships/image" Target="../media/image13.svg"/><Relationship Id="rId24" Type="http://schemas.openxmlformats.org/officeDocument/2006/relationships/image" Target="../media/image85.sv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23" Type="http://schemas.openxmlformats.org/officeDocument/2006/relationships/image" Target="../media/image84.png"/><Relationship Id="rId10" Type="http://schemas.openxmlformats.org/officeDocument/2006/relationships/image" Target="../media/image12.png"/><Relationship Id="rId19" Type="http://schemas.openxmlformats.org/officeDocument/2006/relationships/image" Target="../media/image80.png"/><Relationship Id="rId4" Type="http://schemas.openxmlformats.org/officeDocument/2006/relationships/image" Target="../media/image2.svg"/><Relationship Id="rId9" Type="http://schemas.openxmlformats.org/officeDocument/2006/relationships/image" Target="../media/image76.svg"/><Relationship Id="rId14" Type="http://schemas.openxmlformats.org/officeDocument/2006/relationships/image" Target="../media/image77.png"/><Relationship Id="rId22" Type="http://schemas.openxmlformats.org/officeDocument/2006/relationships/image" Target="../media/image8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" Type="http://schemas.openxmlformats.org/officeDocument/2006/relationships/image" Target="../media/image1.png"/><Relationship Id="rId21" Type="http://schemas.openxmlformats.org/officeDocument/2006/relationships/image" Target="../media/image93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26.sv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20" Type="http://schemas.openxmlformats.org/officeDocument/2006/relationships/image" Target="../media/image92.svg"/><Relationship Id="rId29" Type="http://schemas.openxmlformats.org/officeDocument/2006/relationships/image" Target="../media/image10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11" Type="http://schemas.openxmlformats.org/officeDocument/2006/relationships/image" Target="../media/image13.svg"/><Relationship Id="rId24" Type="http://schemas.openxmlformats.org/officeDocument/2006/relationships/image" Target="../media/image96.svg"/><Relationship Id="rId32" Type="http://schemas.openxmlformats.org/officeDocument/2006/relationships/image" Target="../media/image104.svg"/><Relationship Id="rId5" Type="http://schemas.openxmlformats.org/officeDocument/2006/relationships/image" Target="../media/image3.png"/><Relationship Id="rId15" Type="http://schemas.openxmlformats.org/officeDocument/2006/relationships/image" Target="../media/image89.sv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10" Type="http://schemas.openxmlformats.org/officeDocument/2006/relationships/image" Target="../media/image1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2.svg"/><Relationship Id="rId9" Type="http://schemas.openxmlformats.org/officeDocument/2006/relationships/image" Target="../media/image87.svg"/><Relationship Id="rId14" Type="http://schemas.openxmlformats.org/officeDocument/2006/relationships/image" Target="../media/image88.png"/><Relationship Id="rId22" Type="http://schemas.openxmlformats.org/officeDocument/2006/relationships/image" Target="../media/image94.sv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1.png"/><Relationship Id="rId21" Type="http://schemas.openxmlformats.org/officeDocument/2006/relationships/image" Target="../media/image110.png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26.svg"/><Relationship Id="rId25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20" Type="http://schemas.openxmlformats.org/officeDocument/2006/relationships/image" Target="../media/image109.svg"/><Relationship Id="rId29" Type="http://schemas.openxmlformats.org/officeDocument/2006/relationships/image" Target="../media/image1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11" Type="http://schemas.openxmlformats.org/officeDocument/2006/relationships/image" Target="../media/image13.svg"/><Relationship Id="rId24" Type="http://schemas.openxmlformats.org/officeDocument/2006/relationships/image" Target="../media/image113.svg"/><Relationship Id="rId5" Type="http://schemas.openxmlformats.org/officeDocument/2006/relationships/image" Target="../media/image3.png"/><Relationship Id="rId15" Type="http://schemas.openxmlformats.org/officeDocument/2006/relationships/image" Target="../media/image89.sv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12.png"/><Relationship Id="rId19" Type="http://schemas.openxmlformats.org/officeDocument/2006/relationships/image" Target="../media/image108.png"/><Relationship Id="rId4" Type="http://schemas.openxmlformats.org/officeDocument/2006/relationships/image" Target="../media/image2.svg"/><Relationship Id="rId9" Type="http://schemas.openxmlformats.org/officeDocument/2006/relationships/image" Target="../media/image106.svg"/><Relationship Id="rId14" Type="http://schemas.openxmlformats.org/officeDocument/2006/relationships/image" Target="../media/image88.png"/><Relationship Id="rId22" Type="http://schemas.openxmlformats.org/officeDocument/2006/relationships/image" Target="../media/image111.svg"/><Relationship Id="rId27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47775" y="1143000"/>
            <a:ext cx="7896225" cy="3143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304925" y="4695825"/>
            <a:ext cx="7038975" cy="295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81075" y="5400675"/>
            <a:ext cx="8058150" cy="2314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9572624" y="0"/>
            <a:ext cx="9525" cy="955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7811750" y="0"/>
            <a:ext cx="9526" cy="9553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447674" y="85725"/>
            <a:ext cx="9526" cy="95535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067550" y="8310983"/>
            <a:ext cx="2009775" cy="56113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2011025" y="419100"/>
            <a:ext cx="6276975" cy="94440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300" y="2819400"/>
            <a:ext cx="7038975" cy="295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47775" y="1143000"/>
            <a:ext cx="10353675" cy="186853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04925" y="2714625"/>
            <a:ext cx="4152900" cy="5048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428750" y="3762375"/>
            <a:ext cx="7896225" cy="55340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9906000" y="6848475"/>
            <a:ext cx="7572375" cy="790575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DF5CB412-226D-A181-FC69-F785E56569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06000" y="2078164"/>
            <a:ext cx="7623987" cy="42559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300" y="2819400"/>
            <a:ext cx="7038975" cy="2952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47775" y="1143000"/>
            <a:ext cx="11849100" cy="189181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04925" y="2714625"/>
            <a:ext cx="4152900" cy="5048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95350" y="4410075"/>
            <a:ext cx="3438525" cy="419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4695825" y="4419600"/>
            <a:ext cx="3438525" cy="4191000"/>
          </a:xfrm>
          <a:prstGeom prst="rect">
            <a:avLst/>
          </a:prstGeom>
        </p:spPr>
      </p:pic>
      <p:pic>
        <p:nvPicPr>
          <p:cNvPr id="18" name="Obraz 17" descr="Obraz zawierający tekst&#10;&#10;Opis wygenerowany automatycznie">
            <a:extLst>
              <a:ext uri="{FF2B5EF4-FFF2-40B4-BE49-F238E27FC236}">
                <a16:creationId xmlns:a16="http://schemas.microsoft.com/office/drawing/2014/main" id="{3D09168D-FAA9-4DA6-156E-9CDF0C12F7B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31619" y="1235001"/>
            <a:ext cx="7969801" cy="396889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8496300" y="4410075"/>
            <a:ext cx="3438525" cy="419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12296775" y="4410075"/>
            <a:ext cx="51816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6300" y="2819400"/>
            <a:ext cx="7038975" cy="2952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247775" y="954024"/>
            <a:ext cx="10353675" cy="208079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304925" y="2714625"/>
            <a:ext cx="4152900" cy="5048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925050" y="209550"/>
            <a:ext cx="7546228" cy="91226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90600" y="6057900"/>
            <a:ext cx="2276475" cy="2000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095625" y="6057900"/>
            <a:ext cx="2276475" cy="2000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5200650" y="6057900"/>
            <a:ext cx="2276475" cy="2000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7305675" y="6057900"/>
            <a:ext cx="2276475" cy="20002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1304925" y="4219575"/>
            <a:ext cx="2143125" cy="38126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304925" y="4695825"/>
            <a:ext cx="4991100" cy="5619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1304925" y="5295900"/>
            <a:ext cx="4352925" cy="3208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19075" y="7962900"/>
            <a:ext cx="7038975" cy="2952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258175" y="3781425"/>
            <a:ext cx="7038975" cy="2952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563225" y="1200150"/>
            <a:ext cx="7038975" cy="29527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609975" y="5400675"/>
            <a:ext cx="7038975" cy="2952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2619375" y="676275"/>
            <a:ext cx="3867150" cy="819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191375" y="676275"/>
            <a:ext cx="3867150" cy="8191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1772900" y="676275"/>
            <a:ext cx="3867150" cy="8191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300" y="2819400"/>
            <a:ext cx="7038975" cy="295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247775" y="954024"/>
            <a:ext cx="10353675" cy="207542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04925" y="2714625"/>
            <a:ext cx="4152900" cy="5048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00125" y="3714750"/>
            <a:ext cx="8010525" cy="2286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9572625" y="1924050"/>
            <a:ext cx="8010525" cy="17145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572625" y="4057650"/>
            <a:ext cx="8010525" cy="2857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000125" y="6362700"/>
            <a:ext cx="801052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300" y="2819400"/>
            <a:ext cx="7038975" cy="295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47775" y="1143000"/>
            <a:ext cx="10353675" cy="188644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04925" y="2714625"/>
            <a:ext cx="4152900" cy="5048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304925" y="4743450"/>
            <a:ext cx="1685925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152775" y="4867275"/>
            <a:ext cx="5133975" cy="18859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1906250" y="933450"/>
            <a:ext cx="5133975" cy="18859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1882782" y="3048000"/>
            <a:ext cx="5157443" cy="2514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400175" y="6858000"/>
            <a:ext cx="1590675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10029825" y="838200"/>
            <a:ext cx="1609725" cy="914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10210800" y="2962275"/>
            <a:ext cx="1428750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1906250" y="5791200"/>
            <a:ext cx="5133975" cy="2514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30"/>
          <a:srcRect/>
          <a:stretch/>
        </p:blipFill>
        <p:spPr>
          <a:xfrm>
            <a:off x="9972675" y="5686425"/>
            <a:ext cx="1666875" cy="914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>
          <a:xfrm>
            <a:off x="3152775" y="6981825"/>
            <a:ext cx="5133975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6300" y="1028700"/>
            <a:ext cx="8267700" cy="46291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6300" y="2819400"/>
            <a:ext cx="7038975" cy="2952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0" y="9553575"/>
            <a:ext cx="18288000" cy="7334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572625" y="0"/>
            <a:ext cx="9525" cy="95535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7811750" y="0"/>
            <a:ext cx="9525" cy="95535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447675" y="85725"/>
            <a:ext cx="9525" cy="95535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47775" y="1143000"/>
            <a:ext cx="10353675" cy="188644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304925" y="2714625"/>
            <a:ext cx="4152900" cy="5048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304925" y="5391150"/>
            <a:ext cx="1638300" cy="914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3152775" y="5514975"/>
            <a:ext cx="5133975" cy="2514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2392025" y="4543425"/>
            <a:ext cx="5133975" cy="18859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2392025" y="6657975"/>
            <a:ext cx="5133975" cy="1257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10325100" y="1028700"/>
            <a:ext cx="1781175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10658475" y="4448175"/>
            <a:ext cx="1447800" cy="914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27"/>
          <a:srcRect/>
          <a:stretch/>
        </p:blipFill>
        <p:spPr>
          <a:xfrm>
            <a:off x="10515600" y="6619875"/>
            <a:ext cx="1590675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2392025" y="1171575"/>
            <a:ext cx="5133975" cy="3143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</Words>
  <Application>Microsoft Macintosh PowerPoint</Application>
  <PresentationFormat>Niestandardowy</PresentationFormat>
  <Paragraphs>8</Paragraphs>
  <Slides>8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Gracjan Ziemiański</cp:lastModifiedBy>
  <cp:revision>2</cp:revision>
  <dcterms:created xsi:type="dcterms:W3CDTF">2023-03-17T17:43:21Z</dcterms:created>
  <dcterms:modified xsi:type="dcterms:W3CDTF">2023-03-17T17:51:54Z</dcterms:modified>
</cp:coreProperties>
</file>